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9"/>
  </p:handout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94575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72BED73-230F-3893-0A35-1374D5DBA0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 altLang="de-DE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AE42D7-CEBC-E157-F82D-5C73EE4502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 altLang="de-DE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66254752-B219-D108-D570-36B89760EAD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 altLang="de-DE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781583C6-7558-82E4-824D-6138010FDFF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B8148D-3BE1-4A6F-BB9A-9AD6D0BCF595}" type="slidenum">
              <a:rPr lang="de-AT" altLang="de-DE"/>
              <a:pPr/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62250F7-6894-65D1-701E-806DF0E74E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de-AT" altLang="en-US" noProof="0"/>
              <a:t>Titelmasterformat durch Klicken bearbeiten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448BDDD-5AA3-3F30-1CB6-8954856853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de-AT" altLang="en-US" noProof="0"/>
              <a:t>Formatvorlage des Untertitelmasters durch Klicken bearbeiten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F4E6F270-869E-AFD6-1B99-0A2D3917F3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D06D80A6-D227-0609-2F16-7DC9BB7194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5941560D-0F2E-4F31-414D-8E1C84B2FF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F52230-DC49-487A-B50B-1231AC88FF90}" type="slidenum">
              <a:rPr lang="de-AT" altLang="en-US"/>
              <a:pPr/>
              <a:t>‹Nr.›</a:t>
            </a:fld>
            <a:endParaRPr lang="de-AT" altLang="en-US"/>
          </a:p>
        </p:txBody>
      </p:sp>
      <p:sp>
        <p:nvSpPr>
          <p:cNvPr id="47111" name="Freeform 7">
            <a:extLst>
              <a:ext uri="{FF2B5EF4-FFF2-40B4-BE49-F238E27FC236}">
                <a16:creationId xmlns:a16="http://schemas.microsoft.com/office/drawing/2014/main" id="{C60B1ACF-B2EE-DC9C-BF12-7B95C8FFA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706169A8-F736-8B04-6302-5205621D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6ABA6-9319-D944-53C9-0475B5A6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0F94C5-D1F4-764A-DECA-557A8ECEE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ACA738-7FB6-ADA3-21FF-0D4971949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18DD3B-8911-D087-15C1-237275A8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EE3C9-2F75-10E5-4119-C0C7C660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EC4BA-BE62-4E77-B8A2-6729C6B73C47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01283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79D233-B9C3-B191-9E1F-E6B4D0025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73567B-82DD-14F5-B0D3-9B0CFB4A8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70246C-7B66-A293-4A65-53C06380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64CF8-A443-8912-E7ED-BE25DFA2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D4DC15-7AE1-D52B-492D-987C82CE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48BEC-3FB5-44B9-87D1-C203066625F0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57250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FF2E-D1D0-CA80-01E7-CD1C717D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00CD9E-B8AC-EB51-D514-BD17472E60D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7B49BA-A2AC-656B-9738-4D0DF5CE8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842B60-BF03-EFD7-A018-55B6C2E6A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EAD69C-0379-63A4-84DD-16E01C589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8EAC7F-0D33-ADD9-F0FF-BC9CA837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4053DD-8AAF-4130-A361-092EE248D1B0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41718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F77406-874D-B2AF-1108-4366CA4B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4331A1-A6EF-1F74-A991-23D9E4DB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251240-B3A1-A91D-36AA-A4E1AFC3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342878-6FEC-46D2-C58D-2FA0CBC7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E176EF-FC5E-EF7C-C062-7E16015F0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DEFA-769F-4CA7-880E-9EA4616AD07D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3518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B66A0-A058-1F40-8ED7-522B57F9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BA974A-15CB-D020-4BD4-58622EC2B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4F1EF0-7FBD-F440-9570-2E7B2FB6D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35DE33-65BB-F86E-21E9-AA55AA4F5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E8C3F9-A9A5-099B-21AB-A45029D8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BE7CE-9E9C-481E-B89A-55E3D5A5B29A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2701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429A4-01C5-DA0D-89EB-9DF2AC5DE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1816DD-FEDD-E3BA-CE36-D39EBA397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4E2855-065E-8B33-FC70-29145ADD3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01EE2C-3138-0CD8-A34E-BE35EB67A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6D663B-2AA9-AABA-CBFD-B83EA43A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C4AEE6-EC65-BD45-C687-CBE25045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FBBCE-1763-44FC-B604-B51208D8C6F6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21512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EF756-3FF5-8CC5-E026-6D9CB0B6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C80973-29B2-2ECC-37E0-1D5C532C0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09DAFB-5A5D-4043-6782-786DD761D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9C42514-610C-E445-FCD4-5351F74D0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298146A-9F06-E999-E8FC-BFBD0D99CA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B26993-9DAA-7667-282F-B9E44B9F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F4F9981-499E-0F9C-D4DC-7169DF664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B4402C-235A-1478-9DEF-6919ED8E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DC3DA-2725-4BE3-B53C-02228BF5D301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6220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E2500-3277-0BF8-8743-635D31D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7C32B97-6A69-6087-CADD-676279A9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FE5F-FEC7-C044-F21E-8CD92793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BFE767-5FC6-C42D-3705-109E496D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49BB5-2DE9-439D-B713-CABD04C3EBFC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56461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C42BAA-6B23-2C54-E1A8-438A1772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BB524C9-E4FB-4CF4-4B53-C354DA4B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5B22E7-8A68-D950-4EDE-E3FA71B9C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1C89F-4EC6-45AE-B4EC-18DD07D3D113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57781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5FAF22-5284-2EC5-0C26-784C8488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F0B0FD-6084-DFAB-0A21-A2F693D73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E34F4A-4408-23BD-2560-C7D76C2AA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C4A6DA-5E36-0635-5CF5-9EAB2A30E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EA734-977B-D6E0-44C1-4BB62A57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5D1E92-9BE6-DD40-2B9B-CC7A0F09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61488-E82D-42DD-8DEF-4FFDE2377FCB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5133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C5C59-68F4-C041-27B1-BF4954FA5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DE7B24D-C87C-987F-66F3-52900B02F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151069-043C-6FF7-511D-8FD6A2A08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138983-036F-A5EA-E3F0-0354CFEA1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9D5F83-9F9D-098E-1DC4-76D94257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0AB59F-3A9C-7D26-F388-EA5B3791B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0AA49-9324-48A5-9B2A-6A290DD0FF28}" type="slidenum">
              <a:rPr lang="de-AT" altLang="en-US"/>
              <a:pPr/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90293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D65B7E65-88A9-CD72-D864-F18FB7B58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D52D422-DF1B-A9C7-F816-1FC574FA2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CCB61CB0-206E-D980-01FB-863ED7E10E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de-AT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6FDACC0F-8F2C-9BEE-AA03-65263C9A62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de-AT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11EFD964-CECF-E5D5-7085-3444EBEC91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8513A5A4-70E7-4937-95B9-C5C7C8C7583F}" type="slidenum">
              <a:rPr lang="de-AT" altLang="en-US"/>
              <a:pPr/>
              <a:t>‹Nr.›</a:t>
            </a:fld>
            <a:endParaRPr lang="de-AT" altLang="en-US"/>
          </a:p>
        </p:txBody>
      </p:sp>
      <p:sp>
        <p:nvSpPr>
          <p:cNvPr id="46087" name="Freeform 7">
            <a:extLst>
              <a:ext uri="{FF2B5EF4-FFF2-40B4-BE49-F238E27FC236}">
                <a16:creationId xmlns:a16="http://schemas.microsoft.com/office/drawing/2014/main" id="{4864473A-19E3-A936-CCB2-7DF80934D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6088" name="Line 8">
            <a:extLst>
              <a:ext uri="{FF2B5EF4-FFF2-40B4-BE49-F238E27FC236}">
                <a16:creationId xmlns:a16="http://schemas.microsoft.com/office/drawing/2014/main" id="{5671176F-6FD1-7DDB-A99F-AB58DF757F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B72C4A1-B07B-2683-35E4-978EE894B5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Einladung zum</a:t>
            </a:r>
            <a:br>
              <a:rPr lang="de-DE" altLang="de-DE"/>
            </a:br>
            <a:r>
              <a:rPr lang="de-DE" altLang="de-DE"/>
              <a:t>Frühjahrslauf</a:t>
            </a:r>
            <a:endParaRPr lang="de-AT" altLang="de-DE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0E4A20-DAE8-536A-36D6-4254EC9B79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altLang="de-DE" sz="2400"/>
              <a:t>Präsentation erstellt von </a:t>
            </a:r>
            <a:endParaRPr lang="de-AT" altLang="de-DE" sz="24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725048-AC22-87A8-2DCE-A637195A8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Frühjahrslauf</a:t>
            </a:r>
            <a:endParaRPr lang="de-AT" altLang="de-DE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A00B882-16FE-94CF-E9E6-6F731DB90C0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040188" cy="3997325"/>
          </a:xfrm>
        </p:spPr>
        <p:txBody>
          <a:bodyPr/>
          <a:lstStyle/>
          <a:p>
            <a:r>
              <a:rPr lang="de-DE" altLang="de-DE" sz="2600"/>
              <a:t>Datum: 21. März</a:t>
            </a:r>
          </a:p>
          <a:p>
            <a:r>
              <a:rPr lang="de-DE" altLang="de-DE" sz="2600"/>
              <a:t>Zeit: ab 10:00 Uhr</a:t>
            </a:r>
          </a:p>
          <a:p>
            <a:r>
              <a:rPr lang="de-DE" altLang="de-DE" sz="2600"/>
              <a:t>Start und Ziel: </a:t>
            </a:r>
            <a:br>
              <a:rPr lang="de-DE" altLang="de-DE" sz="2600"/>
            </a:br>
            <a:r>
              <a:rPr lang="de-DE" altLang="de-DE" sz="2600"/>
              <a:t>Sportplatz</a:t>
            </a:r>
          </a:p>
          <a:p>
            <a:endParaRPr lang="de-AT" altLang="de-DE" sz="26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4B3AAFF-420D-459C-6D76-75D98DFE8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Anmeldung</a:t>
            </a:r>
            <a:endParaRPr lang="de-AT" altLang="de-DE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8979246-38FA-CDC8-F141-F3446B6E2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Im Gemeindeamt</a:t>
            </a:r>
          </a:p>
          <a:p>
            <a:pPr lvl="1"/>
            <a:r>
              <a:rPr lang="de-DE" altLang="de-DE"/>
              <a:t>täglich zwischen 8:00 und 15:30</a:t>
            </a:r>
          </a:p>
          <a:p>
            <a:pPr lvl="1"/>
            <a:r>
              <a:rPr lang="de-DE" altLang="de-DE"/>
              <a:t>telefonisch unter 22 55</a:t>
            </a:r>
          </a:p>
          <a:p>
            <a:r>
              <a:rPr lang="de-DE" altLang="de-DE"/>
              <a:t>Bis 15. März</a:t>
            </a:r>
          </a:p>
          <a:p>
            <a:r>
              <a:rPr lang="de-DE" altLang="de-DE"/>
              <a:t>Kosten: KEINE</a:t>
            </a:r>
            <a:endParaRPr lang="de-AT" altLang="de-DE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7D2BFB-7391-D73A-9706-52272AB1B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Unser Team</a:t>
            </a:r>
            <a:endParaRPr lang="de-AT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B4453F-A4D9-F403-C235-5726B4ED8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5FCA43C-F0F7-E095-E20C-9DDF5863F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Für Kinder</a:t>
            </a:r>
            <a:endParaRPr lang="de-AT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B75EDB7-5104-74DF-5ED2-8097A59FE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1.000 Meter-Lauf</a:t>
            </a:r>
          </a:p>
          <a:p>
            <a:pPr lvl="1"/>
            <a:r>
              <a:rPr lang="de-DE" altLang="de-DE"/>
              <a:t>Beginn: 12:00 Uhr</a:t>
            </a:r>
          </a:p>
          <a:p>
            <a:pPr lvl="1"/>
            <a:r>
              <a:rPr lang="de-DE" altLang="de-DE"/>
              <a:t>Strecke: Sportplatz </a:t>
            </a:r>
            <a:r>
              <a:rPr lang="de-DE" altLang="de-DE" sz="2400"/>
              <a:t>–</a:t>
            </a:r>
            <a:r>
              <a:rPr lang="de-DE" altLang="de-DE"/>
              <a:t> Volksschule </a:t>
            </a:r>
            <a:r>
              <a:rPr lang="de-DE" altLang="de-DE" sz="2400"/>
              <a:t>–</a:t>
            </a:r>
            <a:r>
              <a:rPr lang="de-DE" altLang="de-DE"/>
              <a:t> Sportplatz</a:t>
            </a:r>
          </a:p>
          <a:p>
            <a:r>
              <a:rPr lang="de-DE" altLang="de-DE"/>
              <a:t>3.000 Meter-Lauf</a:t>
            </a:r>
          </a:p>
          <a:p>
            <a:pPr lvl="1"/>
            <a:r>
              <a:rPr lang="de-DE" altLang="de-DE"/>
              <a:t>Beginn: 13:00 Uhr</a:t>
            </a:r>
          </a:p>
          <a:p>
            <a:pPr lvl="1"/>
            <a:r>
              <a:rPr lang="de-DE" altLang="de-DE"/>
              <a:t>Strecke: Sportplatz </a:t>
            </a:r>
            <a:r>
              <a:rPr lang="de-DE" altLang="de-DE" sz="2400"/>
              <a:t>–</a:t>
            </a:r>
            <a:r>
              <a:rPr lang="de-DE" altLang="de-DE"/>
              <a:t> Bahnhof </a:t>
            </a:r>
            <a:r>
              <a:rPr lang="de-DE" altLang="de-DE" sz="2400"/>
              <a:t>–</a:t>
            </a:r>
            <a:r>
              <a:rPr lang="de-DE" altLang="de-DE"/>
              <a:t> Sportplatz</a:t>
            </a:r>
            <a:endParaRPr lang="de-AT" altLang="de-DE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E546101-B516-FEEF-5589-82346F7DB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Für Erwachsene</a:t>
            </a:r>
            <a:endParaRPr lang="de-AT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EDD3237-3DEA-1008-EA8B-1DF7A4FB1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600" dirty="0"/>
              <a:t>5.000 Meter-Lauf</a:t>
            </a:r>
          </a:p>
          <a:p>
            <a:pPr lvl="1">
              <a:lnSpc>
                <a:spcPct val="90000"/>
              </a:lnSpc>
            </a:pPr>
            <a:r>
              <a:rPr lang="de-DE" altLang="de-DE" sz="2400" dirty="0"/>
              <a:t>Beginn: 11:00 Uhr</a:t>
            </a:r>
          </a:p>
          <a:p>
            <a:pPr lvl="1">
              <a:lnSpc>
                <a:spcPct val="90000"/>
              </a:lnSpc>
            </a:pPr>
            <a:r>
              <a:rPr lang="de-DE" altLang="de-DE" sz="2400" dirty="0"/>
              <a:t>Strecke: Sportplatz – Bahnhof</a:t>
            </a:r>
          </a:p>
          <a:p>
            <a:pPr>
              <a:lnSpc>
                <a:spcPct val="90000"/>
              </a:lnSpc>
            </a:pPr>
            <a:r>
              <a:rPr lang="de-DE" altLang="de-DE" sz="2600" dirty="0"/>
              <a:t>10.000 Meter-Lauf</a:t>
            </a:r>
          </a:p>
          <a:p>
            <a:pPr lvl="1">
              <a:lnSpc>
                <a:spcPct val="90000"/>
              </a:lnSpc>
            </a:pPr>
            <a:r>
              <a:rPr lang="de-DE" altLang="de-DE" sz="2400" dirty="0"/>
              <a:t>Beginn: 10:30 Uhr</a:t>
            </a:r>
          </a:p>
          <a:p>
            <a:pPr lvl="1">
              <a:lnSpc>
                <a:spcPct val="90000"/>
              </a:lnSpc>
            </a:pPr>
            <a:r>
              <a:rPr lang="de-DE" altLang="de-DE" sz="2400" dirty="0"/>
              <a:t>Strecke: Sportplatz – Schlossberg</a:t>
            </a:r>
          </a:p>
          <a:p>
            <a:pPr lvl="1">
              <a:lnSpc>
                <a:spcPct val="90000"/>
              </a:lnSpc>
            </a:pPr>
            <a:r>
              <a:rPr lang="de-DE" altLang="de-DE" sz="2400" dirty="0"/>
              <a:t>Marathonlauf</a:t>
            </a:r>
          </a:p>
          <a:p>
            <a:pPr lvl="1">
              <a:lnSpc>
                <a:spcPct val="90000"/>
              </a:lnSpc>
            </a:pPr>
            <a:r>
              <a:rPr lang="de-DE" altLang="de-DE" sz="2400" dirty="0"/>
              <a:t>Beginn: 10:00 Uhr</a:t>
            </a:r>
          </a:p>
          <a:p>
            <a:pPr lvl="1">
              <a:lnSpc>
                <a:spcPct val="90000"/>
              </a:lnSpc>
            </a:pPr>
            <a:r>
              <a:rPr lang="de-DE" altLang="de-DE" sz="2400" dirty="0"/>
              <a:t>42.195 Meter</a:t>
            </a:r>
            <a:endParaRPr lang="de-AT" altLang="de-DE" sz="24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76FA1FB-5EB1-A59D-18C6-0B2B76CCD8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Frühjahrslauf</a:t>
            </a:r>
            <a:endParaRPr lang="de-AT" altLang="de-DE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651E49E-A350-6B3D-3E9A-D4D0EF8ECE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altLang="de-DE"/>
              <a:t>TeilnehmerInnen und SiegerInnen</a:t>
            </a:r>
            <a:endParaRPr lang="de-AT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0</TotalTime>
  <Words>108</Words>
  <Application>Microsoft Office PowerPoint</Application>
  <PresentationFormat>Bildschirmpräsentation (4:3)</PresentationFormat>
  <Paragraphs>32</Paragraphs>
  <Slides>7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Garamond</vt:lpstr>
      <vt:lpstr>Wingdings</vt:lpstr>
      <vt:lpstr>Kante</vt:lpstr>
      <vt:lpstr>Einladung zum Frühjahrslauf</vt:lpstr>
      <vt:lpstr>Frühjahrslauf</vt:lpstr>
      <vt:lpstr>Anmeldung</vt:lpstr>
      <vt:lpstr>Unser Team</vt:lpstr>
      <vt:lpstr>Für Kinder</vt:lpstr>
      <vt:lpstr>Für Erwachsene</vt:lpstr>
      <vt:lpstr>Frühjahrslauf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Einladung zum Frühjahrslauf</dc:title>
  <dc:creator>Jörg Hanusch</dc:creator>
  <cp:lastModifiedBy>Jörg Hanusch</cp:lastModifiedBy>
  <cp:revision>12</cp:revision>
  <dcterms:created xsi:type="dcterms:W3CDTF">2004-08-13T13:15:52Z</dcterms:created>
  <dcterms:modified xsi:type="dcterms:W3CDTF">2022-11-28T14:55:59Z</dcterms:modified>
</cp:coreProperties>
</file>