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B897D-D38E-DBFE-9FDC-4AC2E8532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54ADB7C-31E4-EEB2-3D7C-C40B01E81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AF78CC-DF90-F4F8-8785-95D738AF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C66287-B8D3-7792-FBCE-F4E56F57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CD9881-68D1-1E32-C81F-7285D22C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910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0D9EC-F0DC-7C94-452C-D79FCF7F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58A780-CD2D-595F-6843-ADBF25528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419D12-0F6E-BA1B-5B0C-E26A74EC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EB531D-ABA0-4BA5-219C-E56C00C90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9967F7-40D9-39FC-E1D5-08A5158CE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128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0A0BDE-C9BE-F229-F889-D2A3E034E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57A437-3F41-4FE7-E712-514B782B2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0F1F03-9AD9-5179-48BE-1603991E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B27D15-E646-DCE5-338B-E98599B5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6128DC-D1B5-7A77-92D4-E404E969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59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B66A10-06DF-816C-1DF0-A453EA3E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5A04B7-943D-9E7A-330E-ABB5D6A4A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EF3B20-0F55-603E-C4A6-4027D4B1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AB856B-2830-D5DA-2CA8-018D8C2C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806093-3C18-79C3-1872-28E85FC5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587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725E09-EBD2-9737-6A36-9E856CB43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4EDA19-8000-03FC-15CB-C197CA45F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C5BF2D-6759-3596-A999-17B902C9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5E3FCB-E8DE-906D-C8EB-7C10E188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40FB10-F6F0-82D6-1C87-8B97D0917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66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CDFD1-2FF1-8171-BDF6-9E57E8B9A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058C4F-0F0C-79CE-EAE4-95769F4ED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3FB068-3B09-B3ED-895D-C2DEE3D9F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BCC98C-2F1A-DDE6-916C-A523A0CE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441059-6AD8-1438-0B56-B9F11D723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CBC8CB-8B70-DEE7-B726-31099D776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46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C79CF-52D5-3A8B-531D-CD1F6A0DD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DE7993-B3C8-0B43-60D5-957E3E07D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A85E6-AC1D-5985-C190-043C4BD3C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A1F75B-2D1B-AC65-0E01-562B1437E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120E17A-956D-EE0F-67C3-202B26705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B1F28A7-3368-CB8E-A54D-D090818BB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D99FAF-1099-AC35-ADAA-207048D44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FD4A58-A106-672C-9534-02E12DAD6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9B7D8-A2DA-E2DB-4D17-05619918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FD27302-0F1E-CA26-426B-7226E4F2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ED6096-E92A-3B71-B4FF-C466E1CE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90A61E-DF11-6BF1-2884-51713BD97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743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514EBD0-B881-25DB-10EA-F444B2DB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1CCDBB-1330-52F1-C96B-6B7BB1AD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BA5A88-9185-BEBA-F45F-E95217DF2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743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BEFE8-22A9-D365-9984-902D7D027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D3DE3-BEF7-74CB-DCA7-948904318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4C1D52-37F1-385E-BC47-9CAC7EDDC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289961-5849-3475-4D9D-602CB93A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49480C-2AB6-8DE7-21BD-0BB447299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2704B8-60E8-044B-A65A-EEDCE9EF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135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FFB9D-1551-785E-4962-62AF64523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EAD25C4-1ABF-D560-EBC3-BB02A7253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1E276F-2A10-9DCA-AC3B-19293210A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40145C-2F27-777B-E0CC-DC6EDB93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B7A0BC-EF4F-D5F5-702E-4B90E7AF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196191-C7EB-6DB5-EA0A-4197C989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393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197368-0075-4EAB-565F-25AB9A577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7A25D9-F6B0-8687-6E9B-1447DE5CF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7780F7-C900-3B81-7EB6-A5E2FC323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9853E-0DA3-4512-9E8C-14F1C8F41A14}" type="datetimeFigureOut">
              <a:rPr lang="de-AT" smtClean="0"/>
              <a:t>25.11.2022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821C8C-1696-B2EA-6662-839D0B705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B26743-EFEF-705E-5B17-12643CD24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462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CC6B2-8713-3BD3-CDDF-48B0233970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school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EAE9C0-040F-4720-FE2B-E8825C987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4075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TM04033921[[fn=Damast]]</Template>
  <TotalTime>0</TotalTime>
  <Words>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My school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Datasheet</dc:title>
  <dc:creator>Jörg Hanusch</dc:creator>
  <cp:lastModifiedBy>Jörg Hanusch</cp:lastModifiedBy>
  <cp:revision>2</cp:revision>
  <dcterms:created xsi:type="dcterms:W3CDTF">2022-11-14T16:13:15Z</dcterms:created>
  <dcterms:modified xsi:type="dcterms:W3CDTF">2022-11-25T07:08:35Z</dcterms:modified>
</cp:coreProperties>
</file>