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5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59F95C-C75A-445B-BCF0-9BE0ED77914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468F1B1E-477C-4B20-B3EB-DE59EA5B5D6D}">
      <dgm:prSet phldrT="[Text]"/>
      <dgm:spPr/>
      <dgm:t>
        <a:bodyPr/>
        <a:lstStyle/>
        <a:p>
          <a:r>
            <a:rPr lang="de-AT" dirty="0"/>
            <a:t>Stufe 2</a:t>
          </a:r>
        </a:p>
      </dgm:t>
    </dgm:pt>
    <dgm:pt modelId="{C8109281-D8DF-415C-BC05-FE7CC42B9BDD}" type="parTrans" cxnId="{D3984FF9-CE3B-4A6C-B9CE-54AC72202125}">
      <dgm:prSet/>
      <dgm:spPr/>
      <dgm:t>
        <a:bodyPr/>
        <a:lstStyle/>
        <a:p>
          <a:endParaRPr lang="de-AT"/>
        </a:p>
      </dgm:t>
    </dgm:pt>
    <dgm:pt modelId="{E189CEBC-6BAD-465F-ACE6-11379C56CAC3}" type="sibTrans" cxnId="{D3984FF9-CE3B-4A6C-B9CE-54AC72202125}">
      <dgm:prSet/>
      <dgm:spPr/>
      <dgm:t>
        <a:bodyPr/>
        <a:lstStyle/>
        <a:p>
          <a:endParaRPr lang="de-AT"/>
        </a:p>
      </dgm:t>
    </dgm:pt>
    <dgm:pt modelId="{5D1FA1FD-B16E-4666-BC84-434CE814A4C6}">
      <dgm:prSet phldrT="[Text]"/>
      <dgm:spPr/>
      <dgm:t>
        <a:bodyPr/>
        <a:lstStyle/>
        <a:p>
          <a:r>
            <a:rPr lang="de-AT" dirty="0"/>
            <a:t>Stufe 1</a:t>
          </a:r>
        </a:p>
      </dgm:t>
    </dgm:pt>
    <dgm:pt modelId="{3BE662DE-F164-4484-92F5-613B8B8F0A85}" type="parTrans" cxnId="{AD35EFCF-802C-4BF0-BF7A-15846718E87B}">
      <dgm:prSet/>
      <dgm:spPr/>
      <dgm:t>
        <a:bodyPr/>
        <a:lstStyle/>
        <a:p>
          <a:endParaRPr lang="de-AT"/>
        </a:p>
      </dgm:t>
    </dgm:pt>
    <dgm:pt modelId="{016E471F-2F4F-4A68-A5A3-B8629207FF05}" type="sibTrans" cxnId="{AD35EFCF-802C-4BF0-BF7A-15846718E87B}">
      <dgm:prSet/>
      <dgm:spPr/>
      <dgm:t>
        <a:bodyPr/>
        <a:lstStyle/>
        <a:p>
          <a:endParaRPr lang="de-AT"/>
        </a:p>
      </dgm:t>
    </dgm:pt>
    <dgm:pt modelId="{213DE989-24EB-4A0C-A6ED-C49045A1B188}">
      <dgm:prSet phldrT="[Text]"/>
      <dgm:spPr/>
      <dgm:t>
        <a:bodyPr/>
        <a:lstStyle/>
        <a:p>
          <a:r>
            <a:rPr lang="de-AT" dirty="0"/>
            <a:t>OST </a:t>
          </a:r>
        </a:p>
      </dgm:t>
    </dgm:pt>
    <dgm:pt modelId="{7AE40E5C-E4EC-43D4-A539-114F4563C4A6}" type="parTrans" cxnId="{538F5779-7B23-4A8B-AD7B-B36C7B88622C}">
      <dgm:prSet/>
      <dgm:spPr/>
      <dgm:t>
        <a:bodyPr/>
        <a:lstStyle/>
        <a:p>
          <a:endParaRPr lang="de-AT"/>
        </a:p>
      </dgm:t>
    </dgm:pt>
    <dgm:pt modelId="{93D49A07-ED6E-442E-A126-B3A8394B1643}" type="sibTrans" cxnId="{538F5779-7B23-4A8B-AD7B-B36C7B88622C}">
      <dgm:prSet/>
      <dgm:spPr/>
      <dgm:t>
        <a:bodyPr/>
        <a:lstStyle/>
        <a:p>
          <a:endParaRPr lang="de-AT"/>
        </a:p>
      </dgm:t>
    </dgm:pt>
    <dgm:pt modelId="{3018E17C-14F8-48F6-8543-3F8479F874DE}">
      <dgm:prSet phldrT="[Text]"/>
      <dgm:spPr/>
      <dgm:t>
        <a:bodyPr/>
        <a:lstStyle/>
        <a:p>
          <a:r>
            <a:rPr lang="de-AT" dirty="0"/>
            <a:t>Kraftwerke</a:t>
          </a:r>
        </a:p>
      </dgm:t>
    </dgm:pt>
    <dgm:pt modelId="{BBADC4E5-9EAC-429C-9734-9D27761C0520}" type="sibTrans" cxnId="{C4A4A314-4E00-4E02-B3DF-925784C3CC9D}">
      <dgm:prSet/>
      <dgm:spPr/>
      <dgm:t>
        <a:bodyPr/>
        <a:lstStyle/>
        <a:p>
          <a:endParaRPr lang="de-AT"/>
        </a:p>
      </dgm:t>
    </dgm:pt>
    <dgm:pt modelId="{6BE67DD8-4BA7-4A42-AD5C-E7CEDAB28BB9}" type="parTrans" cxnId="{C4A4A314-4E00-4E02-B3DF-925784C3CC9D}">
      <dgm:prSet/>
      <dgm:spPr/>
      <dgm:t>
        <a:bodyPr/>
        <a:lstStyle/>
        <a:p>
          <a:endParaRPr lang="de-AT"/>
        </a:p>
      </dgm:t>
    </dgm:pt>
    <dgm:pt modelId="{1D2E04A8-4355-4ADA-8BB4-A5864B18888C}">
      <dgm:prSet/>
      <dgm:spPr/>
      <dgm:t>
        <a:bodyPr/>
        <a:lstStyle/>
        <a:p>
          <a:r>
            <a:rPr lang="de-AT" dirty="0"/>
            <a:t>WEST</a:t>
          </a:r>
        </a:p>
      </dgm:t>
    </dgm:pt>
    <dgm:pt modelId="{14E12FE1-B443-4D84-A525-0886FBFBD0CB}" type="parTrans" cxnId="{11EAAFFC-EDE1-4A60-8CDF-73176B1C5F53}">
      <dgm:prSet/>
      <dgm:spPr/>
      <dgm:t>
        <a:bodyPr/>
        <a:lstStyle/>
        <a:p>
          <a:endParaRPr lang="de-AT"/>
        </a:p>
      </dgm:t>
    </dgm:pt>
    <dgm:pt modelId="{16FFC1B5-B144-4187-B7D1-57C561DB0508}" type="sibTrans" cxnId="{11EAAFFC-EDE1-4A60-8CDF-73176B1C5F53}">
      <dgm:prSet/>
      <dgm:spPr/>
      <dgm:t>
        <a:bodyPr/>
        <a:lstStyle/>
        <a:p>
          <a:endParaRPr lang="de-AT"/>
        </a:p>
      </dgm:t>
    </dgm:pt>
    <dgm:pt modelId="{885BEEE4-03FC-465C-B61A-8199E3086D8A}">
      <dgm:prSet/>
      <dgm:spPr/>
      <dgm:t>
        <a:bodyPr/>
        <a:lstStyle/>
        <a:p>
          <a:r>
            <a:rPr lang="de-AT" dirty="0"/>
            <a:t>Stufe 3</a:t>
          </a:r>
        </a:p>
      </dgm:t>
    </dgm:pt>
    <dgm:pt modelId="{BFECC8DB-CCEA-4CCF-82BF-E02E377D5155}" type="parTrans" cxnId="{A920A29C-4BD7-43C4-B6DE-BA68FF936698}">
      <dgm:prSet/>
      <dgm:spPr/>
      <dgm:t>
        <a:bodyPr/>
        <a:lstStyle/>
        <a:p>
          <a:endParaRPr lang="de-AT"/>
        </a:p>
      </dgm:t>
    </dgm:pt>
    <dgm:pt modelId="{BD243F15-3BCF-4701-AB59-1B8C2C88EFBF}" type="sibTrans" cxnId="{A920A29C-4BD7-43C4-B6DE-BA68FF936698}">
      <dgm:prSet/>
      <dgm:spPr/>
      <dgm:t>
        <a:bodyPr/>
        <a:lstStyle/>
        <a:p>
          <a:endParaRPr lang="de-AT"/>
        </a:p>
      </dgm:t>
    </dgm:pt>
    <dgm:pt modelId="{69D6384C-D694-4F27-934F-7C22AAB017AC}" type="pres">
      <dgm:prSet presAssocID="{7E59F95C-C75A-445B-BCF0-9BE0ED77914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FD62842-3019-4EDA-A09F-9A301EFD2799}" type="pres">
      <dgm:prSet presAssocID="{3018E17C-14F8-48F6-8543-3F8479F874DE}" presName="root1" presStyleCnt="0"/>
      <dgm:spPr/>
    </dgm:pt>
    <dgm:pt modelId="{674C3853-4848-4CBF-AF30-1F90E8416467}" type="pres">
      <dgm:prSet presAssocID="{3018E17C-14F8-48F6-8543-3F8479F874DE}" presName="LevelOneTextNode" presStyleLbl="node0" presStyleIdx="0" presStyleCnt="1">
        <dgm:presLayoutVars>
          <dgm:chPref val="3"/>
        </dgm:presLayoutVars>
      </dgm:prSet>
      <dgm:spPr/>
    </dgm:pt>
    <dgm:pt modelId="{13F14C26-A145-4CCC-85BB-3C3E70A8BFFC}" type="pres">
      <dgm:prSet presAssocID="{3018E17C-14F8-48F6-8543-3F8479F874DE}" presName="level2hierChild" presStyleCnt="0"/>
      <dgm:spPr/>
    </dgm:pt>
    <dgm:pt modelId="{D31C4968-2F90-41A0-9F4C-077D3D6BD7A1}" type="pres">
      <dgm:prSet presAssocID="{C8109281-D8DF-415C-BC05-FE7CC42B9BDD}" presName="conn2-1" presStyleLbl="parChTrans1D2" presStyleIdx="0" presStyleCnt="3"/>
      <dgm:spPr/>
    </dgm:pt>
    <dgm:pt modelId="{8D50F777-E77C-4DC7-8AE9-C22597668403}" type="pres">
      <dgm:prSet presAssocID="{C8109281-D8DF-415C-BC05-FE7CC42B9BDD}" presName="connTx" presStyleLbl="parChTrans1D2" presStyleIdx="0" presStyleCnt="3"/>
      <dgm:spPr/>
    </dgm:pt>
    <dgm:pt modelId="{19150877-D607-4BB3-A109-07F1C1076148}" type="pres">
      <dgm:prSet presAssocID="{468F1B1E-477C-4B20-B3EB-DE59EA5B5D6D}" presName="root2" presStyleCnt="0"/>
      <dgm:spPr/>
    </dgm:pt>
    <dgm:pt modelId="{C7456A5D-DEBE-4AEA-97D2-ACD8D9BF0761}" type="pres">
      <dgm:prSet presAssocID="{468F1B1E-477C-4B20-B3EB-DE59EA5B5D6D}" presName="LevelTwoTextNode" presStyleLbl="node2" presStyleIdx="0" presStyleCnt="3" custLinFactY="12433" custLinFactNeighborX="712" custLinFactNeighborY="100000">
        <dgm:presLayoutVars>
          <dgm:chPref val="3"/>
        </dgm:presLayoutVars>
      </dgm:prSet>
      <dgm:spPr/>
    </dgm:pt>
    <dgm:pt modelId="{FBCFBBC7-843D-439C-A43E-10567E3D0637}" type="pres">
      <dgm:prSet presAssocID="{468F1B1E-477C-4B20-B3EB-DE59EA5B5D6D}" presName="level3hierChild" presStyleCnt="0"/>
      <dgm:spPr/>
    </dgm:pt>
    <dgm:pt modelId="{35892F94-D1C7-4E3C-B248-65848BF47760}" type="pres">
      <dgm:prSet presAssocID="{3BE662DE-F164-4484-92F5-613B8B8F0A85}" presName="conn2-1" presStyleLbl="parChTrans1D2" presStyleIdx="1" presStyleCnt="3"/>
      <dgm:spPr/>
    </dgm:pt>
    <dgm:pt modelId="{89381C1E-5251-44CC-A713-24540A0FC9AA}" type="pres">
      <dgm:prSet presAssocID="{3BE662DE-F164-4484-92F5-613B8B8F0A85}" presName="connTx" presStyleLbl="parChTrans1D2" presStyleIdx="1" presStyleCnt="3"/>
      <dgm:spPr/>
    </dgm:pt>
    <dgm:pt modelId="{5734CCF5-D51D-4089-822F-EF54781A00C6}" type="pres">
      <dgm:prSet presAssocID="{5D1FA1FD-B16E-4666-BC84-434CE814A4C6}" presName="root2" presStyleCnt="0"/>
      <dgm:spPr/>
    </dgm:pt>
    <dgm:pt modelId="{E47A620D-3420-4ABE-94D1-BDCBA65C20B3}" type="pres">
      <dgm:prSet presAssocID="{5D1FA1FD-B16E-4666-BC84-434CE814A4C6}" presName="LevelTwoTextNode" presStyleLbl="node2" presStyleIdx="1" presStyleCnt="3" custLinFactY="-21524" custLinFactNeighborX="1976" custLinFactNeighborY="-100000">
        <dgm:presLayoutVars>
          <dgm:chPref val="3"/>
        </dgm:presLayoutVars>
      </dgm:prSet>
      <dgm:spPr/>
    </dgm:pt>
    <dgm:pt modelId="{843606BC-FC41-43EF-B118-3A91309B20EF}" type="pres">
      <dgm:prSet presAssocID="{5D1FA1FD-B16E-4666-BC84-434CE814A4C6}" presName="level3hierChild" presStyleCnt="0"/>
      <dgm:spPr/>
    </dgm:pt>
    <dgm:pt modelId="{861F7150-B848-415B-B793-9B9423892768}" type="pres">
      <dgm:prSet presAssocID="{7AE40E5C-E4EC-43D4-A539-114F4563C4A6}" presName="conn2-1" presStyleLbl="parChTrans1D3" presStyleIdx="0" presStyleCnt="2"/>
      <dgm:spPr/>
    </dgm:pt>
    <dgm:pt modelId="{04E2A6A9-C8B2-4E7D-B3FC-68EB4A18240F}" type="pres">
      <dgm:prSet presAssocID="{7AE40E5C-E4EC-43D4-A539-114F4563C4A6}" presName="connTx" presStyleLbl="parChTrans1D3" presStyleIdx="0" presStyleCnt="2"/>
      <dgm:spPr/>
    </dgm:pt>
    <dgm:pt modelId="{5C7864CC-C17E-435A-907B-0B670CD9B41D}" type="pres">
      <dgm:prSet presAssocID="{213DE989-24EB-4A0C-A6ED-C49045A1B188}" presName="root2" presStyleCnt="0"/>
      <dgm:spPr/>
    </dgm:pt>
    <dgm:pt modelId="{AF17B6C8-3558-4A79-800F-89C24C76C5B6}" type="pres">
      <dgm:prSet presAssocID="{213DE989-24EB-4A0C-A6ED-C49045A1B188}" presName="LevelTwoTextNode" presStyleLbl="node3" presStyleIdx="0" presStyleCnt="2" custLinFactY="-14055" custLinFactNeighborX="-5506" custLinFactNeighborY="-100000">
        <dgm:presLayoutVars>
          <dgm:chPref val="3"/>
        </dgm:presLayoutVars>
      </dgm:prSet>
      <dgm:spPr/>
    </dgm:pt>
    <dgm:pt modelId="{C9538768-B303-4F14-A61D-13417C677C7E}" type="pres">
      <dgm:prSet presAssocID="{213DE989-24EB-4A0C-A6ED-C49045A1B188}" presName="level3hierChild" presStyleCnt="0"/>
      <dgm:spPr/>
    </dgm:pt>
    <dgm:pt modelId="{49DFB937-6782-4E2F-93CA-DA32017836FC}" type="pres">
      <dgm:prSet presAssocID="{14E12FE1-B443-4D84-A525-0886FBFBD0CB}" presName="conn2-1" presStyleLbl="parChTrans1D3" presStyleIdx="1" presStyleCnt="2"/>
      <dgm:spPr/>
    </dgm:pt>
    <dgm:pt modelId="{5808EBF2-B3C7-4C39-B697-09E1C680F59A}" type="pres">
      <dgm:prSet presAssocID="{14E12FE1-B443-4D84-A525-0886FBFBD0CB}" presName="connTx" presStyleLbl="parChTrans1D3" presStyleIdx="1" presStyleCnt="2"/>
      <dgm:spPr/>
    </dgm:pt>
    <dgm:pt modelId="{4868529B-A67B-42F7-BA20-3AD20A8CB14D}" type="pres">
      <dgm:prSet presAssocID="{1D2E04A8-4355-4ADA-8BB4-A5864B18888C}" presName="root2" presStyleCnt="0"/>
      <dgm:spPr/>
    </dgm:pt>
    <dgm:pt modelId="{E38CD517-8B45-4B1E-B6C3-F28E66F60F8B}" type="pres">
      <dgm:prSet presAssocID="{1D2E04A8-4355-4ADA-8BB4-A5864B18888C}" presName="LevelTwoTextNode" presStyleLbl="node3" presStyleIdx="1" presStyleCnt="2" custLinFactNeighborX="-6158" custLinFactNeighborY="-51582">
        <dgm:presLayoutVars>
          <dgm:chPref val="3"/>
        </dgm:presLayoutVars>
      </dgm:prSet>
      <dgm:spPr/>
    </dgm:pt>
    <dgm:pt modelId="{D2F6EFB0-0631-4333-85DB-43F133BA6E3D}" type="pres">
      <dgm:prSet presAssocID="{1D2E04A8-4355-4ADA-8BB4-A5864B18888C}" presName="level3hierChild" presStyleCnt="0"/>
      <dgm:spPr/>
    </dgm:pt>
    <dgm:pt modelId="{A551BFEF-368C-4044-8ECC-3D5BF4DF401D}" type="pres">
      <dgm:prSet presAssocID="{BFECC8DB-CCEA-4CCF-82BF-E02E377D5155}" presName="conn2-1" presStyleLbl="parChTrans1D2" presStyleIdx="2" presStyleCnt="3"/>
      <dgm:spPr/>
    </dgm:pt>
    <dgm:pt modelId="{20C625EE-F0BA-4EBD-92DC-43F0EE440A02}" type="pres">
      <dgm:prSet presAssocID="{BFECC8DB-CCEA-4CCF-82BF-E02E377D5155}" presName="connTx" presStyleLbl="parChTrans1D2" presStyleIdx="2" presStyleCnt="3"/>
      <dgm:spPr/>
    </dgm:pt>
    <dgm:pt modelId="{E677FEE3-8048-419B-AA54-EAFEFC120CAA}" type="pres">
      <dgm:prSet presAssocID="{885BEEE4-03FC-465C-B61A-8199E3086D8A}" presName="root2" presStyleCnt="0"/>
      <dgm:spPr/>
    </dgm:pt>
    <dgm:pt modelId="{3E301ADD-6322-4549-9806-177F7A2D1078}" type="pres">
      <dgm:prSet presAssocID="{885BEEE4-03FC-465C-B61A-8199E3086D8A}" presName="LevelTwoTextNode" presStyleLbl="node2" presStyleIdx="2" presStyleCnt="3" custLinFactNeighborX="712" custLinFactNeighborY="16215">
        <dgm:presLayoutVars>
          <dgm:chPref val="3"/>
        </dgm:presLayoutVars>
      </dgm:prSet>
      <dgm:spPr/>
    </dgm:pt>
    <dgm:pt modelId="{5B5EF24F-E4EB-4B89-AAD1-1BDBEA4CB22F}" type="pres">
      <dgm:prSet presAssocID="{885BEEE4-03FC-465C-B61A-8199E3086D8A}" presName="level3hierChild" presStyleCnt="0"/>
      <dgm:spPr/>
    </dgm:pt>
  </dgm:ptLst>
  <dgm:cxnLst>
    <dgm:cxn modelId="{8F96CC08-815E-437C-B62E-99807F6EB370}" type="presOf" srcId="{3018E17C-14F8-48F6-8543-3F8479F874DE}" destId="{674C3853-4848-4CBF-AF30-1F90E8416467}" srcOrd="0" destOrd="0" presId="urn:microsoft.com/office/officeart/2005/8/layout/hierarchy2"/>
    <dgm:cxn modelId="{3B87AF09-BA7C-4628-BCEA-66470D273540}" type="presOf" srcId="{213DE989-24EB-4A0C-A6ED-C49045A1B188}" destId="{AF17B6C8-3558-4A79-800F-89C24C76C5B6}" srcOrd="0" destOrd="0" presId="urn:microsoft.com/office/officeart/2005/8/layout/hierarchy2"/>
    <dgm:cxn modelId="{47AEE30A-3CBD-40B8-81BA-C7DC03663E82}" type="presOf" srcId="{14E12FE1-B443-4D84-A525-0886FBFBD0CB}" destId="{5808EBF2-B3C7-4C39-B697-09E1C680F59A}" srcOrd="1" destOrd="0" presId="urn:microsoft.com/office/officeart/2005/8/layout/hierarchy2"/>
    <dgm:cxn modelId="{7EA16111-9478-42E8-BEDE-C4B2B8133C4F}" type="presOf" srcId="{7AE40E5C-E4EC-43D4-A539-114F4563C4A6}" destId="{861F7150-B848-415B-B793-9B9423892768}" srcOrd="0" destOrd="0" presId="urn:microsoft.com/office/officeart/2005/8/layout/hierarchy2"/>
    <dgm:cxn modelId="{C4A4A314-4E00-4E02-B3DF-925784C3CC9D}" srcId="{7E59F95C-C75A-445B-BCF0-9BE0ED77914E}" destId="{3018E17C-14F8-48F6-8543-3F8479F874DE}" srcOrd="0" destOrd="0" parTransId="{6BE67DD8-4BA7-4A42-AD5C-E7CEDAB28BB9}" sibTransId="{BBADC4E5-9EAC-429C-9734-9D27761C0520}"/>
    <dgm:cxn modelId="{C2A4D85B-AF75-493B-A169-6D61279B3A90}" type="presOf" srcId="{7E59F95C-C75A-445B-BCF0-9BE0ED77914E}" destId="{69D6384C-D694-4F27-934F-7C22AAB017AC}" srcOrd="0" destOrd="0" presId="urn:microsoft.com/office/officeart/2005/8/layout/hierarchy2"/>
    <dgm:cxn modelId="{0782B45F-D1C3-4CCC-9809-628F93BEA79D}" type="presOf" srcId="{1D2E04A8-4355-4ADA-8BB4-A5864B18888C}" destId="{E38CD517-8B45-4B1E-B6C3-F28E66F60F8B}" srcOrd="0" destOrd="0" presId="urn:microsoft.com/office/officeart/2005/8/layout/hierarchy2"/>
    <dgm:cxn modelId="{E2436365-CE1E-4DA8-AC8C-B639A638C555}" type="presOf" srcId="{885BEEE4-03FC-465C-B61A-8199E3086D8A}" destId="{3E301ADD-6322-4549-9806-177F7A2D1078}" srcOrd="0" destOrd="0" presId="urn:microsoft.com/office/officeart/2005/8/layout/hierarchy2"/>
    <dgm:cxn modelId="{4C8F8046-D203-4176-9619-6EB2C44F3907}" type="presOf" srcId="{C8109281-D8DF-415C-BC05-FE7CC42B9BDD}" destId="{D31C4968-2F90-41A0-9F4C-077D3D6BD7A1}" srcOrd="0" destOrd="0" presId="urn:microsoft.com/office/officeart/2005/8/layout/hierarchy2"/>
    <dgm:cxn modelId="{3467EC67-37B1-4671-A5E1-35BACA6EC848}" type="presOf" srcId="{3BE662DE-F164-4484-92F5-613B8B8F0A85}" destId="{89381C1E-5251-44CC-A713-24540A0FC9AA}" srcOrd="1" destOrd="0" presId="urn:microsoft.com/office/officeart/2005/8/layout/hierarchy2"/>
    <dgm:cxn modelId="{538F5779-7B23-4A8B-AD7B-B36C7B88622C}" srcId="{5D1FA1FD-B16E-4666-BC84-434CE814A4C6}" destId="{213DE989-24EB-4A0C-A6ED-C49045A1B188}" srcOrd="0" destOrd="0" parTransId="{7AE40E5C-E4EC-43D4-A539-114F4563C4A6}" sibTransId="{93D49A07-ED6E-442E-A126-B3A8394B1643}"/>
    <dgm:cxn modelId="{49FBA27C-90EA-4678-B88A-16BAA7224A63}" type="presOf" srcId="{468F1B1E-477C-4B20-B3EB-DE59EA5B5D6D}" destId="{C7456A5D-DEBE-4AEA-97D2-ACD8D9BF0761}" srcOrd="0" destOrd="0" presId="urn:microsoft.com/office/officeart/2005/8/layout/hierarchy2"/>
    <dgm:cxn modelId="{9EC0DE8E-8B2C-4FA8-9FFC-0F10DC8C7E8C}" type="presOf" srcId="{BFECC8DB-CCEA-4CCF-82BF-E02E377D5155}" destId="{20C625EE-F0BA-4EBD-92DC-43F0EE440A02}" srcOrd="1" destOrd="0" presId="urn:microsoft.com/office/officeart/2005/8/layout/hierarchy2"/>
    <dgm:cxn modelId="{E444A591-3B2B-4146-8D97-4429AC51503B}" type="presOf" srcId="{BFECC8DB-CCEA-4CCF-82BF-E02E377D5155}" destId="{A551BFEF-368C-4044-8ECC-3D5BF4DF401D}" srcOrd="0" destOrd="0" presId="urn:microsoft.com/office/officeart/2005/8/layout/hierarchy2"/>
    <dgm:cxn modelId="{A920A29C-4BD7-43C4-B6DE-BA68FF936698}" srcId="{3018E17C-14F8-48F6-8543-3F8479F874DE}" destId="{885BEEE4-03FC-465C-B61A-8199E3086D8A}" srcOrd="2" destOrd="0" parTransId="{BFECC8DB-CCEA-4CCF-82BF-E02E377D5155}" sibTransId="{BD243F15-3BCF-4701-AB59-1B8C2C88EFBF}"/>
    <dgm:cxn modelId="{990607C4-6488-4130-9D59-EA239DE54846}" type="presOf" srcId="{3BE662DE-F164-4484-92F5-613B8B8F0A85}" destId="{35892F94-D1C7-4E3C-B248-65848BF47760}" srcOrd="0" destOrd="0" presId="urn:microsoft.com/office/officeart/2005/8/layout/hierarchy2"/>
    <dgm:cxn modelId="{ECA85DCA-B48F-4A9F-85B6-257325254434}" type="presOf" srcId="{5D1FA1FD-B16E-4666-BC84-434CE814A4C6}" destId="{E47A620D-3420-4ABE-94D1-BDCBA65C20B3}" srcOrd="0" destOrd="0" presId="urn:microsoft.com/office/officeart/2005/8/layout/hierarchy2"/>
    <dgm:cxn modelId="{AD35EFCF-802C-4BF0-BF7A-15846718E87B}" srcId="{3018E17C-14F8-48F6-8543-3F8479F874DE}" destId="{5D1FA1FD-B16E-4666-BC84-434CE814A4C6}" srcOrd="1" destOrd="0" parTransId="{3BE662DE-F164-4484-92F5-613B8B8F0A85}" sibTransId="{016E471F-2F4F-4A68-A5A3-B8629207FF05}"/>
    <dgm:cxn modelId="{749BBFD2-D9FE-4702-B0AB-9D77EF73DA85}" type="presOf" srcId="{C8109281-D8DF-415C-BC05-FE7CC42B9BDD}" destId="{8D50F777-E77C-4DC7-8AE9-C22597668403}" srcOrd="1" destOrd="0" presId="urn:microsoft.com/office/officeart/2005/8/layout/hierarchy2"/>
    <dgm:cxn modelId="{86BA45DD-1AED-4876-85C9-80B88F308892}" type="presOf" srcId="{7AE40E5C-E4EC-43D4-A539-114F4563C4A6}" destId="{04E2A6A9-C8B2-4E7D-B3FC-68EB4A18240F}" srcOrd="1" destOrd="0" presId="urn:microsoft.com/office/officeart/2005/8/layout/hierarchy2"/>
    <dgm:cxn modelId="{9F02D7E7-9F29-4A2A-B88B-2743CF38C8EF}" type="presOf" srcId="{14E12FE1-B443-4D84-A525-0886FBFBD0CB}" destId="{49DFB937-6782-4E2F-93CA-DA32017836FC}" srcOrd="0" destOrd="0" presId="urn:microsoft.com/office/officeart/2005/8/layout/hierarchy2"/>
    <dgm:cxn modelId="{D3984FF9-CE3B-4A6C-B9CE-54AC72202125}" srcId="{3018E17C-14F8-48F6-8543-3F8479F874DE}" destId="{468F1B1E-477C-4B20-B3EB-DE59EA5B5D6D}" srcOrd="0" destOrd="0" parTransId="{C8109281-D8DF-415C-BC05-FE7CC42B9BDD}" sibTransId="{E189CEBC-6BAD-465F-ACE6-11379C56CAC3}"/>
    <dgm:cxn modelId="{11EAAFFC-EDE1-4A60-8CDF-73176B1C5F53}" srcId="{5D1FA1FD-B16E-4666-BC84-434CE814A4C6}" destId="{1D2E04A8-4355-4ADA-8BB4-A5864B18888C}" srcOrd="1" destOrd="0" parTransId="{14E12FE1-B443-4D84-A525-0886FBFBD0CB}" sibTransId="{16FFC1B5-B144-4187-B7D1-57C561DB0508}"/>
    <dgm:cxn modelId="{4E2B5CD5-43CD-448A-947B-9CB872A0046A}" type="presParOf" srcId="{69D6384C-D694-4F27-934F-7C22AAB017AC}" destId="{9FD62842-3019-4EDA-A09F-9A301EFD2799}" srcOrd="0" destOrd="0" presId="urn:microsoft.com/office/officeart/2005/8/layout/hierarchy2"/>
    <dgm:cxn modelId="{5B5F56F1-A72E-4318-90D8-5EB254D9D055}" type="presParOf" srcId="{9FD62842-3019-4EDA-A09F-9A301EFD2799}" destId="{674C3853-4848-4CBF-AF30-1F90E8416467}" srcOrd="0" destOrd="0" presId="urn:microsoft.com/office/officeart/2005/8/layout/hierarchy2"/>
    <dgm:cxn modelId="{9F25E0AA-3D31-4F74-864A-4D30FD1E6354}" type="presParOf" srcId="{9FD62842-3019-4EDA-A09F-9A301EFD2799}" destId="{13F14C26-A145-4CCC-85BB-3C3E70A8BFFC}" srcOrd="1" destOrd="0" presId="urn:microsoft.com/office/officeart/2005/8/layout/hierarchy2"/>
    <dgm:cxn modelId="{C5CA1C08-25C8-40FD-97D2-624ED76C1611}" type="presParOf" srcId="{13F14C26-A145-4CCC-85BB-3C3E70A8BFFC}" destId="{D31C4968-2F90-41A0-9F4C-077D3D6BD7A1}" srcOrd="0" destOrd="0" presId="urn:microsoft.com/office/officeart/2005/8/layout/hierarchy2"/>
    <dgm:cxn modelId="{670F4A70-2BC6-4680-A715-50EDCF57D957}" type="presParOf" srcId="{D31C4968-2F90-41A0-9F4C-077D3D6BD7A1}" destId="{8D50F777-E77C-4DC7-8AE9-C22597668403}" srcOrd="0" destOrd="0" presId="urn:microsoft.com/office/officeart/2005/8/layout/hierarchy2"/>
    <dgm:cxn modelId="{0670487A-4EBE-4335-B061-D5586CE9F2B5}" type="presParOf" srcId="{13F14C26-A145-4CCC-85BB-3C3E70A8BFFC}" destId="{19150877-D607-4BB3-A109-07F1C1076148}" srcOrd="1" destOrd="0" presId="urn:microsoft.com/office/officeart/2005/8/layout/hierarchy2"/>
    <dgm:cxn modelId="{3A3F262C-3701-4F3F-9587-AF027DCA15EC}" type="presParOf" srcId="{19150877-D607-4BB3-A109-07F1C1076148}" destId="{C7456A5D-DEBE-4AEA-97D2-ACD8D9BF0761}" srcOrd="0" destOrd="0" presId="urn:microsoft.com/office/officeart/2005/8/layout/hierarchy2"/>
    <dgm:cxn modelId="{AB4F4FBB-903A-45AB-B44F-74F906FFE3EF}" type="presParOf" srcId="{19150877-D607-4BB3-A109-07F1C1076148}" destId="{FBCFBBC7-843D-439C-A43E-10567E3D0637}" srcOrd="1" destOrd="0" presId="urn:microsoft.com/office/officeart/2005/8/layout/hierarchy2"/>
    <dgm:cxn modelId="{3F80A526-B43A-4E84-9CA0-D9728CBE3709}" type="presParOf" srcId="{13F14C26-A145-4CCC-85BB-3C3E70A8BFFC}" destId="{35892F94-D1C7-4E3C-B248-65848BF47760}" srcOrd="2" destOrd="0" presId="urn:microsoft.com/office/officeart/2005/8/layout/hierarchy2"/>
    <dgm:cxn modelId="{4A435810-E80C-42B3-91C4-1C50E730ACBF}" type="presParOf" srcId="{35892F94-D1C7-4E3C-B248-65848BF47760}" destId="{89381C1E-5251-44CC-A713-24540A0FC9AA}" srcOrd="0" destOrd="0" presId="urn:microsoft.com/office/officeart/2005/8/layout/hierarchy2"/>
    <dgm:cxn modelId="{29F31843-C13F-451F-B0FA-E1CFCB839594}" type="presParOf" srcId="{13F14C26-A145-4CCC-85BB-3C3E70A8BFFC}" destId="{5734CCF5-D51D-4089-822F-EF54781A00C6}" srcOrd="3" destOrd="0" presId="urn:microsoft.com/office/officeart/2005/8/layout/hierarchy2"/>
    <dgm:cxn modelId="{17556840-11F1-4C94-B309-50781DEA36D7}" type="presParOf" srcId="{5734CCF5-D51D-4089-822F-EF54781A00C6}" destId="{E47A620D-3420-4ABE-94D1-BDCBA65C20B3}" srcOrd="0" destOrd="0" presId="urn:microsoft.com/office/officeart/2005/8/layout/hierarchy2"/>
    <dgm:cxn modelId="{89C98E3F-3FA8-4AB3-8EDB-19AFA6A175B9}" type="presParOf" srcId="{5734CCF5-D51D-4089-822F-EF54781A00C6}" destId="{843606BC-FC41-43EF-B118-3A91309B20EF}" srcOrd="1" destOrd="0" presId="urn:microsoft.com/office/officeart/2005/8/layout/hierarchy2"/>
    <dgm:cxn modelId="{3B084D6F-38F7-4C48-A63E-97C982D8E289}" type="presParOf" srcId="{843606BC-FC41-43EF-B118-3A91309B20EF}" destId="{861F7150-B848-415B-B793-9B9423892768}" srcOrd="0" destOrd="0" presId="urn:microsoft.com/office/officeart/2005/8/layout/hierarchy2"/>
    <dgm:cxn modelId="{0D46EECB-4BAD-48FE-93CB-55E5F2B901B8}" type="presParOf" srcId="{861F7150-B848-415B-B793-9B9423892768}" destId="{04E2A6A9-C8B2-4E7D-B3FC-68EB4A18240F}" srcOrd="0" destOrd="0" presId="urn:microsoft.com/office/officeart/2005/8/layout/hierarchy2"/>
    <dgm:cxn modelId="{CFF64DAC-EBF6-4192-82AD-DBBA24BAF30C}" type="presParOf" srcId="{843606BC-FC41-43EF-B118-3A91309B20EF}" destId="{5C7864CC-C17E-435A-907B-0B670CD9B41D}" srcOrd="1" destOrd="0" presId="urn:microsoft.com/office/officeart/2005/8/layout/hierarchy2"/>
    <dgm:cxn modelId="{1A771ECF-229F-47B8-94EA-584CCD90D64F}" type="presParOf" srcId="{5C7864CC-C17E-435A-907B-0B670CD9B41D}" destId="{AF17B6C8-3558-4A79-800F-89C24C76C5B6}" srcOrd="0" destOrd="0" presId="urn:microsoft.com/office/officeart/2005/8/layout/hierarchy2"/>
    <dgm:cxn modelId="{85A08518-12AD-4F8F-BD6C-AE8D00A6C593}" type="presParOf" srcId="{5C7864CC-C17E-435A-907B-0B670CD9B41D}" destId="{C9538768-B303-4F14-A61D-13417C677C7E}" srcOrd="1" destOrd="0" presId="urn:microsoft.com/office/officeart/2005/8/layout/hierarchy2"/>
    <dgm:cxn modelId="{F4D2573D-9B16-446B-B79E-B2F32F37CC75}" type="presParOf" srcId="{843606BC-FC41-43EF-B118-3A91309B20EF}" destId="{49DFB937-6782-4E2F-93CA-DA32017836FC}" srcOrd="2" destOrd="0" presId="urn:microsoft.com/office/officeart/2005/8/layout/hierarchy2"/>
    <dgm:cxn modelId="{32E2356A-F2F4-468F-BBFF-EAAF76AB5D59}" type="presParOf" srcId="{49DFB937-6782-4E2F-93CA-DA32017836FC}" destId="{5808EBF2-B3C7-4C39-B697-09E1C680F59A}" srcOrd="0" destOrd="0" presId="urn:microsoft.com/office/officeart/2005/8/layout/hierarchy2"/>
    <dgm:cxn modelId="{A612A43D-8D7E-4E07-AEBF-76298EEC7719}" type="presParOf" srcId="{843606BC-FC41-43EF-B118-3A91309B20EF}" destId="{4868529B-A67B-42F7-BA20-3AD20A8CB14D}" srcOrd="3" destOrd="0" presId="urn:microsoft.com/office/officeart/2005/8/layout/hierarchy2"/>
    <dgm:cxn modelId="{16BCE793-F77D-47CC-BCBF-6E1D8885F8B2}" type="presParOf" srcId="{4868529B-A67B-42F7-BA20-3AD20A8CB14D}" destId="{E38CD517-8B45-4B1E-B6C3-F28E66F60F8B}" srcOrd="0" destOrd="0" presId="urn:microsoft.com/office/officeart/2005/8/layout/hierarchy2"/>
    <dgm:cxn modelId="{0E50DC2C-715D-4EB4-889E-C649189DC50F}" type="presParOf" srcId="{4868529B-A67B-42F7-BA20-3AD20A8CB14D}" destId="{D2F6EFB0-0631-4333-85DB-43F133BA6E3D}" srcOrd="1" destOrd="0" presId="urn:microsoft.com/office/officeart/2005/8/layout/hierarchy2"/>
    <dgm:cxn modelId="{EF7CC6AC-68F5-47C6-888E-BD917F54017B}" type="presParOf" srcId="{13F14C26-A145-4CCC-85BB-3C3E70A8BFFC}" destId="{A551BFEF-368C-4044-8ECC-3D5BF4DF401D}" srcOrd="4" destOrd="0" presId="urn:microsoft.com/office/officeart/2005/8/layout/hierarchy2"/>
    <dgm:cxn modelId="{50081474-A4C4-407A-8949-B8299AA2BC92}" type="presParOf" srcId="{A551BFEF-368C-4044-8ECC-3D5BF4DF401D}" destId="{20C625EE-F0BA-4EBD-92DC-43F0EE440A02}" srcOrd="0" destOrd="0" presId="urn:microsoft.com/office/officeart/2005/8/layout/hierarchy2"/>
    <dgm:cxn modelId="{17EA7AFF-B031-4459-BEE5-6CA4BFAB5F70}" type="presParOf" srcId="{13F14C26-A145-4CCC-85BB-3C3E70A8BFFC}" destId="{E677FEE3-8048-419B-AA54-EAFEFC120CAA}" srcOrd="5" destOrd="0" presId="urn:microsoft.com/office/officeart/2005/8/layout/hierarchy2"/>
    <dgm:cxn modelId="{EC7DAD88-308A-4E76-9C7B-593F1591137C}" type="presParOf" srcId="{E677FEE3-8048-419B-AA54-EAFEFC120CAA}" destId="{3E301ADD-6322-4549-9806-177F7A2D1078}" srcOrd="0" destOrd="0" presId="urn:microsoft.com/office/officeart/2005/8/layout/hierarchy2"/>
    <dgm:cxn modelId="{746C3C15-F893-4B55-8F36-A96C0B5F8560}" type="presParOf" srcId="{E677FEE3-8048-419B-AA54-EAFEFC120CAA}" destId="{5B5EF24F-E4EB-4B89-AAD1-1BDBEA4CB22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4C3853-4848-4CBF-AF30-1F90E8416467}">
      <dsp:nvSpPr>
        <dsp:cNvPr id="0" name=""/>
        <dsp:cNvSpPr/>
      </dsp:nvSpPr>
      <dsp:spPr>
        <a:xfrm>
          <a:off x="6206" y="1508019"/>
          <a:ext cx="2481839" cy="12409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4100" kern="1200" dirty="0"/>
            <a:t>Kraftwerke</a:t>
          </a:r>
        </a:p>
      </dsp:txBody>
      <dsp:txXfrm>
        <a:off x="42551" y="1544364"/>
        <a:ext cx="2409149" cy="1168229"/>
      </dsp:txXfrm>
    </dsp:sp>
    <dsp:sp modelId="{D31C4968-2F90-41A0-9F4C-077D3D6BD7A1}">
      <dsp:nvSpPr>
        <dsp:cNvPr id="0" name=""/>
        <dsp:cNvSpPr/>
      </dsp:nvSpPr>
      <dsp:spPr>
        <a:xfrm rot="21491656">
          <a:off x="2487795" y="2086316"/>
          <a:ext cx="1010908" cy="52470"/>
        </a:xfrm>
        <a:custGeom>
          <a:avLst/>
          <a:gdLst/>
          <a:ahLst/>
          <a:cxnLst/>
          <a:rect l="0" t="0" r="0" b="0"/>
          <a:pathLst>
            <a:path>
              <a:moveTo>
                <a:pt x="0" y="26235"/>
              </a:moveTo>
              <a:lnTo>
                <a:pt x="1010908" y="262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500" kern="1200"/>
        </a:p>
      </dsp:txBody>
      <dsp:txXfrm>
        <a:off x="2967977" y="2087279"/>
        <a:ext cx="50545" cy="50545"/>
      </dsp:txXfrm>
    </dsp:sp>
    <dsp:sp modelId="{C7456A5D-DEBE-4AEA-97D2-ACD8D9BF0761}">
      <dsp:nvSpPr>
        <dsp:cNvPr id="0" name=""/>
        <dsp:cNvSpPr/>
      </dsp:nvSpPr>
      <dsp:spPr>
        <a:xfrm>
          <a:off x="3498453" y="1476164"/>
          <a:ext cx="2481839" cy="12409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4100" kern="1200" dirty="0"/>
            <a:t>Stufe 2</a:t>
          </a:r>
        </a:p>
      </dsp:txBody>
      <dsp:txXfrm>
        <a:off x="3534798" y="1512509"/>
        <a:ext cx="2409149" cy="1168229"/>
      </dsp:txXfrm>
    </dsp:sp>
    <dsp:sp modelId="{35892F94-D1C7-4E3C-B248-65848BF47760}">
      <dsp:nvSpPr>
        <dsp:cNvPr id="0" name=""/>
        <dsp:cNvSpPr/>
      </dsp:nvSpPr>
      <dsp:spPr>
        <a:xfrm rot="18278265">
          <a:off x="2092500" y="1348235"/>
          <a:ext cx="1832869" cy="52470"/>
        </a:xfrm>
        <a:custGeom>
          <a:avLst/>
          <a:gdLst/>
          <a:ahLst/>
          <a:cxnLst/>
          <a:rect l="0" t="0" r="0" b="0"/>
          <a:pathLst>
            <a:path>
              <a:moveTo>
                <a:pt x="0" y="26235"/>
              </a:moveTo>
              <a:lnTo>
                <a:pt x="1832869" y="262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600" kern="1200"/>
        </a:p>
      </dsp:txBody>
      <dsp:txXfrm>
        <a:off x="2963113" y="1328649"/>
        <a:ext cx="91643" cy="91643"/>
      </dsp:txXfrm>
    </dsp:sp>
    <dsp:sp modelId="{E47A620D-3420-4ABE-94D1-BDCBA65C20B3}">
      <dsp:nvSpPr>
        <dsp:cNvPr id="0" name=""/>
        <dsp:cNvSpPr/>
      </dsp:nvSpPr>
      <dsp:spPr>
        <a:xfrm>
          <a:off x="3529823" y="3"/>
          <a:ext cx="2481839" cy="12409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4100" kern="1200" dirty="0"/>
            <a:t>Stufe 1</a:t>
          </a:r>
        </a:p>
      </dsp:txBody>
      <dsp:txXfrm>
        <a:off x="3566168" y="36348"/>
        <a:ext cx="2409149" cy="1168229"/>
      </dsp:txXfrm>
    </dsp:sp>
    <dsp:sp modelId="{861F7150-B848-415B-B793-9B9423892768}">
      <dsp:nvSpPr>
        <dsp:cNvPr id="0" name=""/>
        <dsp:cNvSpPr/>
      </dsp:nvSpPr>
      <dsp:spPr>
        <a:xfrm rot="21599985">
          <a:off x="6011663" y="594226"/>
          <a:ext cx="807044" cy="52470"/>
        </a:xfrm>
        <a:custGeom>
          <a:avLst/>
          <a:gdLst/>
          <a:ahLst/>
          <a:cxnLst/>
          <a:rect l="0" t="0" r="0" b="0"/>
          <a:pathLst>
            <a:path>
              <a:moveTo>
                <a:pt x="0" y="26235"/>
              </a:moveTo>
              <a:lnTo>
                <a:pt x="807044" y="2623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500" kern="1200"/>
        </a:p>
      </dsp:txBody>
      <dsp:txXfrm>
        <a:off x="6395009" y="600285"/>
        <a:ext cx="40352" cy="40352"/>
      </dsp:txXfrm>
    </dsp:sp>
    <dsp:sp modelId="{AF17B6C8-3558-4A79-800F-89C24C76C5B6}">
      <dsp:nvSpPr>
        <dsp:cNvPr id="0" name=""/>
        <dsp:cNvSpPr/>
      </dsp:nvSpPr>
      <dsp:spPr>
        <a:xfrm>
          <a:off x="6818708" y="0"/>
          <a:ext cx="2481839" cy="12409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4100" kern="1200" dirty="0"/>
            <a:t>OST </a:t>
          </a:r>
        </a:p>
      </dsp:txBody>
      <dsp:txXfrm>
        <a:off x="6855053" y="36345"/>
        <a:ext cx="2409149" cy="1168229"/>
      </dsp:txXfrm>
    </dsp:sp>
    <dsp:sp modelId="{49DFB937-6782-4E2F-93CA-DA32017836FC}">
      <dsp:nvSpPr>
        <dsp:cNvPr id="0" name=""/>
        <dsp:cNvSpPr/>
      </dsp:nvSpPr>
      <dsp:spPr>
        <a:xfrm rot="3805860">
          <a:off x="5523005" y="1384954"/>
          <a:ext cx="1768179" cy="52470"/>
        </a:xfrm>
        <a:custGeom>
          <a:avLst/>
          <a:gdLst/>
          <a:ahLst/>
          <a:cxnLst/>
          <a:rect l="0" t="0" r="0" b="0"/>
          <a:pathLst>
            <a:path>
              <a:moveTo>
                <a:pt x="0" y="26235"/>
              </a:moveTo>
              <a:lnTo>
                <a:pt x="1768179" y="2623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600" kern="1200"/>
        </a:p>
      </dsp:txBody>
      <dsp:txXfrm>
        <a:off x="6362890" y="1366985"/>
        <a:ext cx="88408" cy="88408"/>
      </dsp:txXfrm>
    </dsp:sp>
    <dsp:sp modelId="{E38CD517-8B45-4B1E-B6C3-F28E66F60F8B}">
      <dsp:nvSpPr>
        <dsp:cNvPr id="0" name=""/>
        <dsp:cNvSpPr/>
      </dsp:nvSpPr>
      <dsp:spPr>
        <a:xfrm>
          <a:off x="6802526" y="1581456"/>
          <a:ext cx="2481839" cy="12409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4100" kern="1200" dirty="0"/>
            <a:t>WEST</a:t>
          </a:r>
        </a:p>
      </dsp:txBody>
      <dsp:txXfrm>
        <a:off x="6838871" y="1617801"/>
        <a:ext cx="2409149" cy="1168229"/>
      </dsp:txXfrm>
    </dsp:sp>
    <dsp:sp modelId="{A551BFEF-368C-4044-8ECC-3D5BF4DF401D}">
      <dsp:nvSpPr>
        <dsp:cNvPr id="0" name=""/>
        <dsp:cNvSpPr/>
      </dsp:nvSpPr>
      <dsp:spPr>
        <a:xfrm rot="3370622">
          <a:off x="2085637" y="2856253"/>
          <a:ext cx="1815225" cy="52470"/>
        </a:xfrm>
        <a:custGeom>
          <a:avLst/>
          <a:gdLst/>
          <a:ahLst/>
          <a:cxnLst/>
          <a:rect l="0" t="0" r="0" b="0"/>
          <a:pathLst>
            <a:path>
              <a:moveTo>
                <a:pt x="0" y="26235"/>
              </a:moveTo>
              <a:lnTo>
                <a:pt x="1815225" y="262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600" kern="1200"/>
        </a:p>
      </dsp:txBody>
      <dsp:txXfrm>
        <a:off x="2947869" y="2837107"/>
        <a:ext cx="90761" cy="90761"/>
      </dsp:txXfrm>
    </dsp:sp>
    <dsp:sp modelId="{3E301ADD-6322-4549-9806-177F7A2D1078}">
      <dsp:nvSpPr>
        <dsp:cNvPr id="0" name=""/>
        <dsp:cNvSpPr/>
      </dsp:nvSpPr>
      <dsp:spPr>
        <a:xfrm>
          <a:off x="3498453" y="3016038"/>
          <a:ext cx="2481839" cy="12409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4100" kern="1200" dirty="0"/>
            <a:t>Stufe 3</a:t>
          </a:r>
        </a:p>
      </dsp:txBody>
      <dsp:txXfrm>
        <a:off x="3534798" y="3052383"/>
        <a:ext cx="2409149" cy="11682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07AE8A-B2E0-4350-A1C4-86ED3CC80395}" type="datetimeFigureOut">
              <a:rPr lang="de-AT" smtClean="0"/>
              <a:t>12.12.2022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903D8-5788-4E35-9814-0C8171570EC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7306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0903D8-5788-4E35-9814-0C8171570EC6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13660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F4F-26A5-47CC-A70E-A0BC68A59BA3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532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F4F-26A5-47CC-A70E-A0BC68A59BA3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95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F4F-26A5-47CC-A70E-A0BC68A59BA3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872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F4F-26A5-47CC-A70E-A0BC68A59BA3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824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F4F-26A5-47CC-A70E-A0BC68A59BA3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93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F4F-26A5-47CC-A70E-A0BC68A59BA3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93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F4F-26A5-47CC-A70E-A0BC68A59BA3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50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F4F-26A5-47CC-A70E-A0BC68A59BA3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35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F4F-26A5-47CC-A70E-A0BC68A59BA3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240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F4F-26A5-47CC-A70E-A0BC68A59BA3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820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F4F-26A5-47CC-A70E-A0BC68A59BA3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903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F1F4F-26A5-47CC-A70E-A0BC68A59BA3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048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C00000"/>
          </a:solidFill>
          <a:latin typeface="Comic Sans MS" panose="030F0702030302020204" pitchFamily="66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2290" y="1842513"/>
            <a:ext cx="9517224" cy="1136154"/>
          </a:xfrm>
        </p:spPr>
        <p:txBody>
          <a:bodyPr>
            <a:normAutofit/>
          </a:bodyPr>
          <a:lstStyle/>
          <a:p>
            <a:r>
              <a:rPr lang="de-AT" dirty="0"/>
              <a:t>Sonnenenergie SOLAR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07524" y="3753036"/>
            <a:ext cx="4800600" cy="1011564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1140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Fakten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Nutzung durch Strom und Wärme</a:t>
            </a:r>
          </a:p>
          <a:p>
            <a:pPr lvl="1"/>
            <a:r>
              <a:rPr lang="de-AT" dirty="0"/>
              <a:t>Nutzung in Form von chemischer Energie</a:t>
            </a:r>
          </a:p>
          <a:p>
            <a:r>
              <a:rPr lang="de-AT" dirty="0"/>
              <a:t>Energie aus Sonnenstrahlen</a:t>
            </a:r>
          </a:p>
          <a:p>
            <a:r>
              <a:rPr lang="de-AT" dirty="0"/>
              <a:t>Elektromagnetische Strahlung</a:t>
            </a:r>
          </a:p>
          <a:p>
            <a:endParaRPr lang="de-AT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D739D11-25E5-AB18-70D0-E8F937EFFB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5504" y="2539206"/>
            <a:ext cx="4143375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207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Nutzungsformen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2C80433-341D-E1BE-ABBA-8BB70EE3537E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 bwMode="auto">
          <a:xfrm>
            <a:off x="947057" y="1690688"/>
            <a:ext cx="4447051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ü"/>
              <a:tabLst/>
            </a:pPr>
            <a:r>
              <a:rPr lang="de-DE" altLang="de-DE" dirty="0">
                <a:latin typeface="Arial" panose="020B0604020202020204" pitchFamily="34" charset="0"/>
              </a:rPr>
              <a:t>Solarzellen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ü"/>
              <a:tabLst/>
            </a:pPr>
            <a:r>
              <a:rPr lang="de-DE" altLang="de-DE" dirty="0">
                <a:latin typeface="Arial" panose="020B0604020202020204" pitchFamily="34" charset="0"/>
              </a:rPr>
              <a:t>Sonnenwärmekraftwerke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ü"/>
              <a:tabLst/>
            </a:pPr>
            <a:r>
              <a:rPr lang="de-DE" altLang="de-DE" dirty="0">
                <a:latin typeface="Arial" panose="020B0604020202020204" pitchFamily="34" charset="0"/>
              </a:rPr>
              <a:t>Aufwindkraftwerke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ü"/>
              <a:tabLst/>
            </a:pPr>
            <a:r>
              <a:rPr lang="de-DE" altLang="de-DE" dirty="0">
                <a:latin typeface="Arial" panose="020B0604020202020204" pitchFamily="34" charset="0"/>
              </a:rPr>
              <a:t>Solarballons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ü"/>
              <a:tabLst/>
            </a:pPr>
            <a:r>
              <a:rPr lang="de-DE" altLang="de-DE" dirty="0">
                <a:latin typeface="Arial" panose="020B0604020202020204" pitchFamily="34" charset="0"/>
              </a:rPr>
              <a:t>Solarkocher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ü"/>
              <a:tabLst/>
            </a:pPr>
            <a:r>
              <a:rPr lang="de-DE" altLang="de-DE" dirty="0">
                <a:latin typeface="Arial" panose="020B0604020202020204" pitchFamily="34" charset="0"/>
              </a:rPr>
              <a:t>Sonnenkollektoren </a:t>
            </a:r>
          </a:p>
        </p:txBody>
      </p:sp>
    </p:spTree>
    <p:extLst>
      <p:ext uri="{BB962C8B-B14F-4D97-AF65-F5344CB8AC3E}">
        <p14:creationId xmlns:p14="http://schemas.microsoft.com/office/powerpoint/2010/main" val="3976359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Kraftwerke</a:t>
            </a:r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649570"/>
              </p:ext>
            </p:extLst>
          </p:nvPr>
        </p:nvGraphicFramePr>
        <p:xfrm>
          <a:off x="1610315" y="1690688"/>
          <a:ext cx="9443405" cy="4256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6593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Besonderheiten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Saubere Energie</a:t>
            </a:r>
          </a:p>
          <a:p>
            <a:r>
              <a:rPr lang="de-AT" dirty="0"/>
              <a:t>Keine Abgase</a:t>
            </a:r>
          </a:p>
          <a:p>
            <a:r>
              <a:rPr lang="de-AT" dirty="0"/>
              <a:t>100% erneuerbar</a:t>
            </a:r>
          </a:p>
          <a:p>
            <a:r>
              <a:rPr lang="de-AT" dirty="0"/>
              <a:t>Energieeffizient</a:t>
            </a:r>
          </a:p>
        </p:txBody>
      </p:sp>
    </p:spTree>
    <p:extLst>
      <p:ext uri="{BB962C8B-B14F-4D97-AF65-F5344CB8AC3E}">
        <p14:creationId xmlns:p14="http://schemas.microsoft.com/office/powerpoint/2010/main" val="3340705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Speicherung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61219" y="1874889"/>
            <a:ext cx="5829300" cy="2529160"/>
          </a:xfrm>
        </p:spPr>
        <p:txBody>
          <a:bodyPr>
            <a:normAutofit/>
          </a:bodyPr>
          <a:lstStyle/>
          <a:p>
            <a:r>
              <a:rPr lang="de-AT" dirty="0"/>
              <a:t>jahreszeitliche Schwankungen</a:t>
            </a:r>
          </a:p>
          <a:p>
            <a:r>
              <a:rPr lang="de-AT" dirty="0"/>
              <a:t>Wärmespeicher</a:t>
            </a:r>
          </a:p>
          <a:p>
            <a:r>
              <a:rPr lang="de-AT" dirty="0"/>
              <a:t>Langzeitspeicher</a:t>
            </a:r>
          </a:p>
          <a:p>
            <a:r>
              <a:rPr lang="de-AT" dirty="0"/>
              <a:t>photovoltaische Kraftwerke</a:t>
            </a:r>
          </a:p>
          <a:p>
            <a:r>
              <a:rPr lang="de-AT" dirty="0"/>
              <a:t>Dezentrale Stromerzeugung</a:t>
            </a:r>
          </a:p>
        </p:txBody>
      </p:sp>
    </p:spTree>
    <p:extLst>
      <p:ext uri="{BB962C8B-B14F-4D97-AF65-F5344CB8AC3E}">
        <p14:creationId xmlns:p14="http://schemas.microsoft.com/office/powerpoint/2010/main" val="3635717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</Words>
  <Application>Microsoft Office PowerPoint</Application>
  <PresentationFormat>Breitbild</PresentationFormat>
  <Paragraphs>32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Comic Sans MS</vt:lpstr>
      <vt:lpstr>Wingdings</vt:lpstr>
      <vt:lpstr>Office</vt:lpstr>
      <vt:lpstr>Sonnenenergie SOLAR</vt:lpstr>
      <vt:lpstr>Fakten</vt:lpstr>
      <vt:lpstr>Nutzungsformen</vt:lpstr>
      <vt:lpstr>Kraftwerke</vt:lpstr>
      <vt:lpstr>Besonderheiten</vt:lpstr>
      <vt:lpstr>Speicherung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Tauernkraftwerke  Glockner-Kaprun</dc:title>
  <dc:creator>Easy4me</dc:creator>
  <cp:lastModifiedBy>Jörg Hanusch</cp:lastModifiedBy>
  <cp:revision>18</cp:revision>
  <dcterms:created xsi:type="dcterms:W3CDTF">2019-02-13T16:18:49Z</dcterms:created>
  <dcterms:modified xsi:type="dcterms:W3CDTF">2022-12-12T15:40:24Z</dcterms:modified>
</cp:coreProperties>
</file>