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80" autoAdjust="0"/>
    <p:restoredTop sz="90929"/>
  </p:normalViewPr>
  <p:slideViewPr>
    <p:cSldViewPr>
      <p:cViewPr varScale="1">
        <p:scale>
          <a:sx n="70" d="100"/>
          <a:sy n="70" d="100"/>
        </p:scale>
        <p:origin x="77" y="1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C85FE-D979-4B1D-83FE-EAF9E5F882AB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FE1F-F2DE-41F3-AC86-93C3D1685F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3714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DFE1F-F2DE-41F3-AC86-93C3D1685F5F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302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9C28-477A-4D24-A03A-5B2D12DA9A2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21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189D-9067-4FAB-AAFB-7C147E43E73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20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72AA-3AC6-43FE-BC56-99B8733B8F1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29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6BA0-9FFD-4FF1-AC97-03C3529E050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907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329-CA30-4097-866B-E9FBACD791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82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0EE6-ECAB-409E-A67E-34F581BBFE8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57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D4BD-EF53-468D-B0DC-C25E8D26DAE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17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4498-8C2E-421F-9876-20E040CF777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11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A9F75-62AF-4AB3-B2E3-565AD35F544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59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EABD-DB2E-490A-AC31-46B85FACD75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073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F3FD-FA90-430B-8A9A-9D28F8CF41C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56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27329-CA30-4097-866B-E9FBACD791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48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Stromerzeugung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Saubere Energie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E57C383-A009-83DE-2C29-D31C4EBF12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1268760"/>
            <a:ext cx="9217024" cy="51830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Office PowerPoint</Application>
  <PresentationFormat>Breitbild</PresentationFormat>
  <Paragraphs>3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Larissa</vt:lpstr>
      <vt:lpstr>Stromerzeugung</vt:lpstr>
      <vt:lpstr>Saubere Energie</vt:lpstr>
    </vt:vector>
  </TitlesOfParts>
  <Company>NEC Computers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Stromerzeugung in Österreich</dc:title>
  <dc:creator>NEC Computers International</dc:creator>
  <cp:lastModifiedBy>Jörg Hanusch</cp:lastModifiedBy>
  <cp:revision>29</cp:revision>
  <dcterms:created xsi:type="dcterms:W3CDTF">2005-04-09T17:02:12Z</dcterms:created>
  <dcterms:modified xsi:type="dcterms:W3CDTF">2022-12-12T15:32:22Z</dcterms:modified>
</cp:coreProperties>
</file>